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4" r:id="rId8"/>
    <p:sldId id="265" r:id="rId9"/>
    <p:sldId id="262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D1BA-0E69-4644-8EDB-7BAAE9141B4B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ED0-4D44-4CFA-96CC-6F5CC1A13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D1BA-0E69-4644-8EDB-7BAAE9141B4B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ED0-4D44-4CFA-96CC-6F5CC1A13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D1BA-0E69-4644-8EDB-7BAAE9141B4B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ED0-4D44-4CFA-96CC-6F5CC1A13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D1BA-0E69-4644-8EDB-7BAAE9141B4B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ED0-4D44-4CFA-96CC-6F5CC1A13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D1BA-0E69-4644-8EDB-7BAAE9141B4B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ED0-4D44-4CFA-96CC-6F5CC1A13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D1BA-0E69-4644-8EDB-7BAAE9141B4B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ED0-4D44-4CFA-96CC-6F5CC1A13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D1BA-0E69-4644-8EDB-7BAAE9141B4B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ED0-4D44-4CFA-96CC-6F5CC1A13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D1BA-0E69-4644-8EDB-7BAAE9141B4B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ED0-4D44-4CFA-96CC-6F5CC1A13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D1BA-0E69-4644-8EDB-7BAAE9141B4B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ED0-4D44-4CFA-96CC-6F5CC1A13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D1BA-0E69-4644-8EDB-7BAAE9141B4B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ED0-4D44-4CFA-96CC-6F5CC1A13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D1BA-0E69-4644-8EDB-7BAAE9141B4B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ED0-4D44-4CFA-96CC-6F5CC1A13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2D1BA-0E69-4644-8EDB-7BAAE9141B4B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83ED0-4D44-4CFA-96CC-6F5CC1A13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993775"/>
          </a:xfrm>
        </p:spPr>
        <p:txBody>
          <a:bodyPr/>
          <a:lstStyle/>
          <a:p>
            <a:r>
              <a:rPr lang="en-US" dirty="0" err="1" smtClean="0"/>
              <a:t>MASALAH</a:t>
            </a:r>
            <a:r>
              <a:rPr lang="en-US" dirty="0" smtClean="0"/>
              <a:t> DAN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8077200" cy="4343400"/>
          </a:xfrm>
        </p:spPr>
        <p:txBody>
          <a:bodyPr/>
          <a:lstStyle/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DISAMPAIKAN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PERCEPATAN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TUGAS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AKHIR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MAHASISWA</a:t>
            </a:r>
            <a:r>
              <a:rPr lang="en-US" dirty="0" smtClean="0">
                <a:solidFill>
                  <a:schemeClr val="tx1"/>
                </a:solidFill>
              </a:rPr>
              <a:t> PROGRAM </a:t>
            </a:r>
            <a:r>
              <a:rPr lang="en-US" dirty="0" err="1" smtClean="0">
                <a:solidFill>
                  <a:schemeClr val="tx1"/>
                </a:solidFill>
              </a:rPr>
              <a:t>STUDI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PENDIDIKAN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ADMINISTRASI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PERKANTORAN</a:t>
            </a:r>
            <a:r>
              <a:rPr lang="en-US" dirty="0" smtClean="0">
                <a:solidFill>
                  <a:schemeClr val="tx1"/>
                </a:solidFill>
              </a:rPr>
              <a:t> FE UNY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MINGGU</a:t>
            </a:r>
            <a:r>
              <a:rPr lang="en-US" dirty="0" smtClean="0">
                <a:solidFill>
                  <a:schemeClr val="tx1"/>
                </a:solidFill>
              </a:rPr>
              <a:t>, 23  </a:t>
            </a:r>
            <a:r>
              <a:rPr lang="en-US" dirty="0" err="1" smtClean="0">
                <a:solidFill>
                  <a:schemeClr val="tx1"/>
                </a:solidFill>
              </a:rPr>
              <a:t>MARET</a:t>
            </a:r>
            <a:r>
              <a:rPr lang="en-US" dirty="0" smtClean="0">
                <a:solidFill>
                  <a:schemeClr val="tx1"/>
                </a:solidFill>
              </a:rPr>
              <a:t> 2014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7772400" cy="1470025"/>
          </a:xfrm>
        </p:spPr>
        <p:txBody>
          <a:bodyPr/>
          <a:lstStyle/>
          <a:p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BAB</a:t>
            </a:r>
            <a:r>
              <a:rPr lang="en-US" dirty="0" smtClean="0"/>
              <a:t>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3058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KAJIAN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TEORI</a:t>
            </a:r>
            <a:endParaRPr lang="en-US" dirty="0" smtClean="0">
              <a:solidFill>
                <a:schemeClr val="tx1"/>
              </a:solidFill>
            </a:endParaRPr>
          </a:p>
          <a:p>
            <a:pPr marL="465138" indent="-465138" algn="just"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tx1"/>
                </a:solidFill>
              </a:rPr>
              <a:t>MAHASISWA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MEMPELAJARI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465138" indent="-465138" algn="just"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tx1"/>
                </a:solidFill>
              </a:rPr>
              <a:t>TEORI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DIPILIH</a:t>
            </a:r>
            <a:r>
              <a:rPr lang="en-US" dirty="0" smtClean="0">
                <a:solidFill>
                  <a:schemeClr val="tx1"/>
                </a:solidFill>
              </a:rPr>
              <a:t>/ </a:t>
            </a:r>
            <a:r>
              <a:rPr lang="en-US" dirty="0" err="1" smtClean="0">
                <a:solidFill>
                  <a:schemeClr val="tx1"/>
                </a:solidFill>
              </a:rPr>
              <a:t>DICARI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RANGKA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MEMECAHKAN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DESKRIPTIF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MAUPUN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PEMBUKTIAN</a:t>
            </a:r>
            <a:endParaRPr lang="en-US" dirty="0" smtClean="0">
              <a:solidFill>
                <a:schemeClr val="tx1"/>
              </a:solidFill>
            </a:endParaRPr>
          </a:p>
          <a:p>
            <a:pPr marL="465138" indent="-465138" algn="just"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tx1"/>
                </a:solidFill>
              </a:rPr>
              <a:t>KUTIP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TEORI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MEMBERI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DUKUNGA</a:t>
            </a:r>
            <a:endParaRPr lang="en-US" dirty="0" smtClean="0">
              <a:solidFill>
                <a:schemeClr val="tx1"/>
              </a:solidFill>
            </a:endParaRPr>
          </a:p>
          <a:p>
            <a:pPr marL="465138" indent="-465138" algn="just"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tx1"/>
                </a:solidFill>
              </a:rPr>
              <a:t>PENGUTIPAN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DILAKUKAN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CERDAS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1"/>
            <a:ext cx="7772400" cy="838200"/>
          </a:xfrm>
        </p:spPr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SKRIPSI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lnSpcReduction="10000"/>
          </a:bodyPr>
          <a:lstStyle/>
          <a:p>
            <a:pPr marL="509588" indent="-509588" algn="just"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tx1"/>
                </a:solidFill>
              </a:rPr>
              <a:t>KARYA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ILMIAH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MENUNTUT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KOGNITIF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TINGGI</a:t>
            </a:r>
            <a:r>
              <a:rPr lang="en-US" dirty="0" smtClean="0">
                <a:solidFill>
                  <a:schemeClr val="tx1"/>
                </a:solidFill>
              </a:rPr>
              <a:t>, MINIMAL </a:t>
            </a:r>
            <a:r>
              <a:rPr lang="en-US" dirty="0" err="1" smtClean="0">
                <a:solidFill>
                  <a:schemeClr val="tx1"/>
                </a:solidFill>
              </a:rPr>
              <a:t>ANALISIS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509588" indent="-509588" algn="just"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tx1"/>
                </a:solidFill>
              </a:rPr>
              <a:t>BERORIENTASI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509588" indent="-509588" algn="just"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tx1"/>
                </a:solidFill>
              </a:rPr>
              <a:t>MASALAH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DIPECAHKAN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DITEMUKAN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SOLUSI</a:t>
            </a:r>
            <a:endParaRPr lang="en-US" dirty="0" smtClean="0">
              <a:solidFill>
                <a:schemeClr val="tx1"/>
              </a:solidFill>
            </a:endParaRPr>
          </a:p>
          <a:p>
            <a:pPr marL="509588" indent="-509588" algn="just"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tx1"/>
                </a:solidFill>
              </a:rPr>
              <a:t>WUJUD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SOLUSI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BERUPA</a:t>
            </a:r>
            <a:r>
              <a:rPr lang="en-US" dirty="0" smtClean="0">
                <a:solidFill>
                  <a:schemeClr val="tx1"/>
                </a:solidFill>
              </a:rPr>
              <a:t> SARAN</a:t>
            </a:r>
          </a:p>
          <a:p>
            <a:pPr marL="509588" indent="-509588" algn="just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SARAN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OPERASIONAL</a:t>
            </a:r>
            <a:r>
              <a:rPr lang="en-US" dirty="0" smtClean="0">
                <a:solidFill>
                  <a:schemeClr val="tx1"/>
                </a:solidFill>
              </a:rPr>
              <a:t> AGAR </a:t>
            </a:r>
            <a:r>
              <a:rPr lang="en-US" dirty="0" err="1" smtClean="0">
                <a:solidFill>
                  <a:schemeClr val="tx1"/>
                </a:solidFill>
              </a:rPr>
              <a:t>MUDAH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DILAKSANAKAN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/>
          <a:lstStyle/>
          <a:p>
            <a:r>
              <a:rPr lang="en-US" dirty="0" err="1" smtClean="0"/>
              <a:t>MASALAH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305800" cy="4953000"/>
          </a:xfrm>
        </p:spPr>
        <p:txBody>
          <a:bodyPr/>
          <a:lstStyle/>
          <a:p>
            <a:pPr marL="509588" indent="-509588" algn="just"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tx1"/>
                </a:solidFill>
              </a:rPr>
              <a:t>ORANG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DIMUNGKINKAN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MENGETAHUI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MASALAH</a:t>
            </a:r>
            <a:endParaRPr lang="en-US" dirty="0" smtClean="0">
              <a:solidFill>
                <a:schemeClr val="tx1"/>
              </a:solidFill>
            </a:endParaRPr>
          </a:p>
          <a:p>
            <a:pPr marL="509588" indent="-509588" algn="just"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FORMAL </a:t>
            </a:r>
            <a:r>
              <a:rPr lang="en-US" dirty="0" err="1" smtClean="0">
                <a:solidFill>
                  <a:schemeClr val="tx1"/>
                </a:solidFill>
              </a:rPr>
              <a:t>TEORI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DIPEROLEH</a:t>
            </a:r>
            <a:r>
              <a:rPr lang="en-US" dirty="0" smtClean="0">
                <a:solidFill>
                  <a:schemeClr val="tx1"/>
                </a:solidFill>
              </a:rPr>
              <a:t> DARI </a:t>
            </a:r>
            <a:r>
              <a:rPr lang="en-US" dirty="0" err="1" smtClean="0">
                <a:solidFill>
                  <a:schemeClr val="tx1"/>
                </a:solidFill>
              </a:rPr>
              <a:t>PERKULIAHAN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DIPERDALAM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MEMBACA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MENGKAJI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BAHAN-BAHAN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RELEVAN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MELALUI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BERBAGAI</a:t>
            </a:r>
            <a:r>
              <a:rPr lang="en-US" dirty="0" smtClean="0">
                <a:solidFill>
                  <a:schemeClr val="tx1"/>
                </a:solidFill>
              </a:rPr>
              <a:t> MEDIA: </a:t>
            </a:r>
            <a:r>
              <a:rPr lang="en-US" dirty="0" err="1" smtClean="0">
                <a:solidFill>
                  <a:schemeClr val="tx1"/>
                </a:solidFill>
              </a:rPr>
              <a:t>BUKU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JURNAL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MAJALAH</a:t>
            </a:r>
            <a:r>
              <a:rPr lang="en-US" dirty="0" smtClean="0">
                <a:solidFill>
                  <a:schemeClr val="tx1"/>
                </a:solidFill>
              </a:rPr>
              <a:t>, INTERNET, DAN </a:t>
            </a:r>
            <a:r>
              <a:rPr lang="en-US" dirty="0" err="1" smtClean="0">
                <a:solidFill>
                  <a:schemeClr val="tx1"/>
                </a:solidFill>
              </a:rPr>
              <a:t>SEBAGAINYA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914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105400"/>
          </a:xfrm>
        </p:spPr>
        <p:txBody>
          <a:bodyPr>
            <a:normAutofit fontScale="92500" lnSpcReduction="20000"/>
          </a:bodyPr>
          <a:lstStyle/>
          <a:p>
            <a:pPr marL="404813" indent="-404813" algn="just"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tx1"/>
                </a:solidFill>
              </a:rPr>
              <a:t>PERBEDAAN</a:t>
            </a:r>
            <a:r>
              <a:rPr lang="en-US" dirty="0" smtClean="0">
                <a:solidFill>
                  <a:schemeClr val="tx1"/>
                </a:solidFill>
              </a:rPr>
              <a:t>/ </a:t>
            </a:r>
            <a:r>
              <a:rPr lang="en-US" dirty="0" err="1" smtClean="0">
                <a:solidFill>
                  <a:schemeClr val="tx1"/>
                </a:solidFill>
              </a:rPr>
              <a:t>KESENJANGAN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SEHARUSNYA</a:t>
            </a:r>
            <a:r>
              <a:rPr lang="en-US" dirty="0" smtClean="0">
                <a:solidFill>
                  <a:schemeClr val="tx1"/>
                </a:solidFill>
              </a:rPr>
              <a:t> DAN </a:t>
            </a:r>
            <a:r>
              <a:rPr lang="en-US" dirty="0" err="1" smtClean="0">
                <a:solidFill>
                  <a:schemeClr val="tx1"/>
                </a:solidFill>
              </a:rPr>
              <a:t>KENYATAAN</a:t>
            </a:r>
            <a:endParaRPr lang="en-US" dirty="0" smtClean="0">
              <a:solidFill>
                <a:schemeClr val="tx1"/>
              </a:solidFill>
            </a:endParaRPr>
          </a:p>
          <a:p>
            <a:pPr marL="404813" indent="-404813" algn="just"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tx1"/>
                </a:solidFill>
              </a:rPr>
              <a:t>SEHARUSNYA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DIUKUR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TEORI</a:t>
            </a:r>
            <a:endParaRPr lang="en-US" dirty="0" smtClean="0">
              <a:solidFill>
                <a:schemeClr val="tx1"/>
              </a:solidFill>
            </a:endParaRPr>
          </a:p>
          <a:p>
            <a:pPr marL="404813" indent="-404813" algn="just"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tx1"/>
                </a:solidFill>
              </a:rPr>
              <a:t>KENYATAAAN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DIKETAHUI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BERBAGAI</a:t>
            </a:r>
            <a:r>
              <a:rPr lang="en-US" dirty="0" smtClean="0">
                <a:solidFill>
                  <a:schemeClr val="tx1"/>
                </a:solidFill>
              </a:rPr>
              <a:t> CARA: </a:t>
            </a:r>
          </a:p>
          <a:p>
            <a:pPr marL="1139825" indent="-674688" algn="just"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MELIHAT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OBSERVASI</a:t>
            </a:r>
            <a:endParaRPr lang="en-US" dirty="0" smtClean="0">
              <a:solidFill>
                <a:schemeClr val="tx1"/>
              </a:solidFill>
            </a:endParaRPr>
          </a:p>
          <a:p>
            <a:pPr marL="1139825" indent="-674688" algn="just"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MENDENGAR</a:t>
            </a:r>
            <a:endParaRPr lang="en-US" dirty="0" smtClean="0">
              <a:solidFill>
                <a:schemeClr val="tx1"/>
              </a:solidFill>
            </a:endParaRPr>
          </a:p>
          <a:p>
            <a:pPr marL="1139825" indent="-674688" algn="just"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WAWANCARA</a:t>
            </a:r>
            <a:endParaRPr lang="en-US" dirty="0" smtClean="0">
              <a:solidFill>
                <a:schemeClr val="tx1"/>
              </a:solidFill>
            </a:endParaRPr>
          </a:p>
          <a:p>
            <a:pPr marL="1139825" indent="-674688" algn="just"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DOKUMENTASI</a:t>
            </a:r>
            <a:endParaRPr lang="en-US" dirty="0" smtClean="0">
              <a:solidFill>
                <a:schemeClr val="tx1"/>
              </a:solidFill>
            </a:endParaRPr>
          </a:p>
          <a:p>
            <a:pPr marL="1139825" indent="-674688" algn="just"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ANGKET</a:t>
            </a:r>
            <a:endParaRPr lang="en-US" dirty="0" smtClean="0">
              <a:solidFill>
                <a:schemeClr val="tx1"/>
              </a:solidFill>
            </a:endParaRPr>
          </a:p>
          <a:p>
            <a:pPr marL="1139825" indent="-674688" algn="just"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DAN </a:t>
            </a:r>
            <a:r>
              <a:rPr lang="en-US" dirty="0" err="1" smtClean="0">
                <a:solidFill>
                  <a:schemeClr val="tx1"/>
                </a:solidFill>
              </a:rPr>
              <a:t>SEBAGAINYA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BAB</a:t>
            </a:r>
            <a:r>
              <a:rPr lang="en-US" dirty="0" smtClean="0"/>
              <a:t>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752600"/>
            <a:ext cx="8458200" cy="45720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en-US" sz="4800" dirty="0" err="1" smtClean="0">
                <a:solidFill>
                  <a:schemeClr val="tx1"/>
                </a:solidFill>
              </a:rPr>
              <a:t>Latarbelakang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Masalah</a:t>
            </a:r>
            <a:endParaRPr lang="en-US" sz="4800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lphaUcPeriod"/>
            </a:pPr>
            <a:r>
              <a:rPr lang="en-US" sz="4800" dirty="0" err="1" smtClean="0">
                <a:solidFill>
                  <a:schemeClr val="tx1"/>
                </a:solidFill>
              </a:rPr>
              <a:t>Identifikasi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Masalah</a:t>
            </a:r>
            <a:endParaRPr lang="en-US" sz="4800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lphaUcPeriod"/>
            </a:pPr>
            <a:r>
              <a:rPr lang="en-US" sz="4800" dirty="0" err="1" smtClean="0">
                <a:solidFill>
                  <a:schemeClr val="tx1"/>
                </a:solidFill>
              </a:rPr>
              <a:t>Pembatasan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Masalah</a:t>
            </a:r>
            <a:endParaRPr lang="en-US" sz="4800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lphaUcPeriod"/>
            </a:pPr>
            <a:r>
              <a:rPr lang="en-US" sz="4800" dirty="0" err="1" smtClean="0">
                <a:solidFill>
                  <a:schemeClr val="tx1"/>
                </a:solidFill>
              </a:rPr>
              <a:t>Manfaat</a:t>
            </a:r>
            <a:endParaRPr lang="en-US" sz="4800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lphaUcPeriod"/>
            </a:pPr>
            <a:r>
              <a:rPr lang="en-US" sz="4800" dirty="0" smtClean="0">
                <a:solidFill>
                  <a:schemeClr val="tx1"/>
                </a:solidFill>
              </a:rPr>
              <a:t>Dan </a:t>
            </a:r>
            <a:r>
              <a:rPr lang="en-US" sz="4800" dirty="0" err="1" smtClean="0">
                <a:solidFill>
                  <a:schemeClr val="tx1"/>
                </a:solidFill>
              </a:rPr>
              <a:t>seterusnya</a:t>
            </a:r>
            <a:r>
              <a:rPr lang="en-US" sz="4800" dirty="0" smtClean="0">
                <a:solidFill>
                  <a:schemeClr val="tx1"/>
                </a:solidFill>
              </a:rPr>
              <a:t>  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762000"/>
          </a:xfrm>
        </p:spPr>
        <p:txBody>
          <a:bodyPr/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305800" cy="4876800"/>
          </a:xfrm>
        </p:spPr>
        <p:txBody>
          <a:bodyPr>
            <a:normAutofit lnSpcReduction="10000"/>
          </a:bodyPr>
          <a:lstStyle/>
          <a:p>
            <a:pPr marL="465138" indent="-465138" algn="just"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tx1"/>
                </a:solidFill>
              </a:rPr>
              <a:t>RUMUSKAN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KALIMAT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BERNUANSA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NEGATIF</a:t>
            </a:r>
            <a:endParaRPr lang="en-US" dirty="0" smtClean="0">
              <a:solidFill>
                <a:schemeClr val="tx1"/>
              </a:solidFill>
            </a:endParaRPr>
          </a:p>
          <a:p>
            <a:pPr marL="465138" indent="-465138" algn="just"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tx1"/>
                </a:solidFill>
              </a:rPr>
              <a:t>TUNJUKKAN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BUKTI-BUKTI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RIIIL</a:t>
            </a:r>
            <a:endParaRPr lang="en-US" dirty="0" smtClean="0">
              <a:solidFill>
                <a:schemeClr val="tx1"/>
              </a:solidFill>
            </a:endParaRPr>
          </a:p>
          <a:p>
            <a:pPr marL="465138" indent="-465138" algn="just"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tx1"/>
                </a:solidFill>
              </a:rPr>
              <a:t>HINDARI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PENGUTIPAN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BELAKANG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MASALAH</a:t>
            </a:r>
            <a:endParaRPr lang="en-US" dirty="0" smtClean="0">
              <a:solidFill>
                <a:schemeClr val="tx1"/>
              </a:solidFill>
            </a:endParaRPr>
          </a:p>
          <a:p>
            <a:pPr marL="465138" indent="-465138" algn="just"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tx1"/>
                </a:solidFill>
              </a:rPr>
              <a:t>URAIAN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BAB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DIJADIKAN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IDENTIFIKASI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MASALAH</a:t>
            </a:r>
            <a:endParaRPr lang="en-US" dirty="0" smtClean="0">
              <a:solidFill>
                <a:schemeClr val="tx1"/>
              </a:solidFill>
            </a:endParaRPr>
          </a:p>
          <a:p>
            <a:pPr marL="465138" indent="-465138" algn="just"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tx1"/>
                </a:solidFill>
              </a:rPr>
              <a:t>TENTUKAN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POKOK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PIKIRAN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MERANGKAI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KALIMAT</a:t>
            </a:r>
            <a:r>
              <a:rPr lang="en-US" dirty="0" smtClean="0">
                <a:solidFill>
                  <a:schemeClr val="tx1"/>
                </a:solidFill>
              </a:rPr>
              <a:t> DAN </a:t>
            </a:r>
            <a:r>
              <a:rPr lang="en-US" dirty="0" err="1" smtClean="0">
                <a:solidFill>
                  <a:schemeClr val="tx1"/>
                </a:solidFill>
              </a:rPr>
              <a:t>PERKAYA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DATA/</a:t>
            </a:r>
            <a:r>
              <a:rPr lang="en-US" dirty="0" err="1" smtClean="0">
                <a:solidFill>
                  <a:schemeClr val="tx1"/>
                </a:solidFill>
              </a:rPr>
              <a:t>INDIKATOR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914400"/>
          </a:xfrm>
        </p:spPr>
        <p:txBody>
          <a:bodyPr/>
          <a:lstStyle/>
          <a:p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382000" cy="4724400"/>
          </a:xfrm>
        </p:spPr>
        <p:txBody>
          <a:bodyPr/>
          <a:lstStyle/>
          <a:p>
            <a:pPr marL="509588" indent="-509588" algn="just">
              <a:buFont typeface="Wingdings" pitchFamily="2" charset="2"/>
              <a:buChar char="q"/>
            </a:pPr>
            <a:r>
              <a:rPr lang="en-US" sz="3600" dirty="0" err="1" smtClean="0">
                <a:solidFill>
                  <a:schemeClr val="tx1"/>
                </a:solidFill>
              </a:rPr>
              <a:t>BUATLAH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DAFTAR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SEBANYAK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MUNGKIN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MASALAH</a:t>
            </a:r>
            <a:r>
              <a:rPr lang="en-US" sz="3600" dirty="0" smtClean="0">
                <a:solidFill>
                  <a:schemeClr val="tx1"/>
                </a:solidFill>
              </a:rPr>
              <a:t> YANG </a:t>
            </a:r>
            <a:r>
              <a:rPr lang="en-US" sz="3600" dirty="0" err="1" smtClean="0">
                <a:solidFill>
                  <a:schemeClr val="tx1"/>
                </a:solidFill>
              </a:rPr>
              <a:t>DAPAT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SAUDARA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TANGKAP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PADA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SUATU</a:t>
            </a:r>
            <a:r>
              <a:rPr lang="en-US" sz="3600" dirty="0" smtClean="0">
                <a:solidFill>
                  <a:schemeClr val="tx1"/>
                </a:solidFill>
              </a:rPr>
              <a:t> WILAYAH (</a:t>
            </a:r>
            <a:r>
              <a:rPr lang="en-US" sz="3600" dirty="0" err="1" smtClean="0">
                <a:solidFill>
                  <a:schemeClr val="tx1"/>
                </a:solidFill>
              </a:rPr>
              <a:t>TAMPAT</a:t>
            </a:r>
            <a:r>
              <a:rPr lang="en-US" sz="3600" dirty="0" smtClean="0">
                <a:solidFill>
                  <a:schemeClr val="tx1"/>
                </a:solidFill>
              </a:rPr>
              <a:t>) </a:t>
            </a:r>
            <a:r>
              <a:rPr lang="en-US" sz="3600" dirty="0" err="1" smtClean="0">
                <a:solidFill>
                  <a:schemeClr val="tx1"/>
                </a:solidFill>
              </a:rPr>
              <a:t>TERTENTU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509588" indent="-509588" algn="just">
              <a:buFont typeface="Wingdings" pitchFamily="2" charset="2"/>
              <a:buChar char="q"/>
            </a:pPr>
            <a:r>
              <a:rPr lang="en-US" sz="3600" dirty="0" err="1" smtClean="0">
                <a:solidFill>
                  <a:schemeClr val="tx1"/>
                </a:solidFill>
              </a:rPr>
              <a:t>RUMUSKAN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DENGAN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KALIMAT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NEGATIF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509588" indent="-509588" algn="just">
              <a:buFont typeface="Wingdings" pitchFamily="2" charset="2"/>
              <a:buChar char="q"/>
            </a:pPr>
            <a:r>
              <a:rPr lang="en-US" sz="3600" dirty="0" err="1" smtClean="0">
                <a:solidFill>
                  <a:schemeClr val="tx1"/>
                </a:solidFill>
              </a:rPr>
              <a:t>HINDARI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KALIMAT</a:t>
            </a:r>
            <a:r>
              <a:rPr lang="en-US" sz="3600" dirty="0" smtClean="0">
                <a:solidFill>
                  <a:schemeClr val="tx1"/>
                </a:solidFill>
              </a:rPr>
              <a:t> YANG </a:t>
            </a:r>
            <a:r>
              <a:rPr lang="en-US" sz="3600" dirty="0" err="1" smtClean="0">
                <a:solidFill>
                  <a:schemeClr val="tx1"/>
                </a:solidFill>
              </a:rPr>
              <a:t>TELAH</a:t>
            </a:r>
            <a:r>
              <a:rPr lang="en-US" sz="3600" dirty="0" smtClean="0">
                <a:solidFill>
                  <a:schemeClr val="tx1"/>
                </a:solidFill>
              </a:rPr>
              <a:t> ADA </a:t>
            </a:r>
            <a:r>
              <a:rPr lang="en-US" sz="3600" dirty="0" err="1" smtClean="0">
                <a:solidFill>
                  <a:schemeClr val="tx1"/>
                </a:solidFill>
              </a:rPr>
              <a:t>JAWABANNYA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PADA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IDENTIFIKASI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MASALAH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914400"/>
          </a:xfrm>
        </p:spPr>
        <p:txBody>
          <a:bodyPr/>
          <a:lstStyle/>
          <a:p>
            <a:r>
              <a:rPr lang="en-US" dirty="0" err="1" smtClean="0"/>
              <a:t>PEMBATASAN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lnSpcReduction="10000"/>
          </a:bodyPr>
          <a:lstStyle/>
          <a:p>
            <a:pPr marL="465138" indent="-465138" algn="just"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tx1"/>
                </a:solidFill>
              </a:rPr>
              <a:t>PILIH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MASALAH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DITULIS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IDENTIFIKASI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DICARIKAN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SOLUSI</a:t>
            </a:r>
            <a:endParaRPr lang="en-US" dirty="0" smtClean="0">
              <a:solidFill>
                <a:schemeClr val="tx1"/>
              </a:solidFill>
            </a:endParaRPr>
          </a:p>
          <a:p>
            <a:pPr marL="465138" indent="-465138" algn="just"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tx1"/>
                </a:solidFill>
              </a:rPr>
              <a:t>PEMILIHAN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PERTIMBANGAN</a:t>
            </a:r>
            <a:endParaRPr lang="en-US" dirty="0" smtClean="0">
              <a:solidFill>
                <a:schemeClr val="tx1"/>
              </a:solidFill>
            </a:endParaRPr>
          </a:p>
          <a:p>
            <a:pPr marL="1198563" indent="-688975" algn="just"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KETERSEDIAAN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CUKUP</a:t>
            </a:r>
            <a:endParaRPr lang="en-US" dirty="0" smtClean="0">
              <a:solidFill>
                <a:schemeClr val="tx1"/>
              </a:solidFill>
            </a:endParaRPr>
          </a:p>
          <a:p>
            <a:pPr marL="1198563" indent="-688975" algn="just"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DATA </a:t>
            </a:r>
            <a:r>
              <a:rPr lang="en-US" dirty="0" err="1" smtClean="0">
                <a:solidFill>
                  <a:schemeClr val="tx1"/>
                </a:solidFill>
              </a:rPr>
              <a:t>MAMPU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DIPEROLEH</a:t>
            </a:r>
            <a:endParaRPr lang="en-US" dirty="0" smtClean="0">
              <a:solidFill>
                <a:schemeClr val="tx1"/>
              </a:solidFill>
            </a:endParaRPr>
          </a:p>
          <a:p>
            <a:pPr marL="1198563" indent="-688975" algn="just"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WAKTU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TENAGA</a:t>
            </a:r>
            <a:r>
              <a:rPr lang="en-US" dirty="0" smtClean="0">
                <a:solidFill>
                  <a:schemeClr val="tx1"/>
                </a:solidFill>
              </a:rPr>
              <a:t>, DAN DANA </a:t>
            </a:r>
            <a:r>
              <a:rPr lang="en-US" dirty="0" err="1" smtClean="0">
                <a:solidFill>
                  <a:schemeClr val="tx1"/>
                </a:solidFill>
              </a:rPr>
              <a:t>CUKUP</a:t>
            </a:r>
            <a:endParaRPr lang="en-US" dirty="0" smtClean="0">
              <a:solidFill>
                <a:schemeClr val="tx1"/>
              </a:solidFill>
            </a:endParaRPr>
          </a:p>
          <a:p>
            <a:pPr marL="465138" indent="-465138" algn="just">
              <a:buFont typeface="Wingdings" pitchFamily="2" charset="2"/>
              <a:buChar char="q"/>
              <a:tabLst>
                <a:tab pos="465138" algn="l"/>
              </a:tabLst>
            </a:pPr>
            <a:r>
              <a:rPr lang="en-US" sz="4800" dirty="0" err="1" smtClean="0">
                <a:solidFill>
                  <a:schemeClr val="tx1"/>
                </a:solidFill>
              </a:rPr>
              <a:t>SUSUN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JUDUL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TUGAS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AKHIR</a:t>
            </a:r>
            <a:endParaRPr lang="en-US" sz="4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993775"/>
          </a:xfrm>
        </p:spPr>
        <p:txBody>
          <a:bodyPr/>
          <a:lstStyle/>
          <a:p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305800" cy="4876800"/>
          </a:xfrm>
        </p:spPr>
        <p:txBody>
          <a:bodyPr>
            <a:normAutofit/>
          </a:bodyPr>
          <a:lstStyle/>
          <a:p>
            <a:pPr marL="509588" indent="-509588" algn="just">
              <a:buFont typeface="Wingdings" pitchFamily="2" charset="2"/>
              <a:buChar char="q"/>
            </a:pPr>
            <a:r>
              <a:rPr lang="en-US" sz="5400" dirty="0" err="1" smtClean="0">
                <a:solidFill>
                  <a:schemeClr val="tx1"/>
                </a:solidFill>
              </a:rPr>
              <a:t>RUMUSKAN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JUDUL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TUGAS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AKHIR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SECARA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NETRAL</a:t>
            </a:r>
            <a:endParaRPr lang="en-US" sz="5400" dirty="0" smtClean="0">
              <a:solidFill>
                <a:schemeClr val="tx1"/>
              </a:solidFill>
            </a:endParaRPr>
          </a:p>
          <a:p>
            <a:pPr marL="509588" indent="-509588" algn="just">
              <a:buFont typeface="Wingdings" pitchFamily="2" charset="2"/>
              <a:buChar char="q"/>
            </a:pPr>
            <a:r>
              <a:rPr lang="en-US" sz="5400" dirty="0" err="1" smtClean="0">
                <a:solidFill>
                  <a:schemeClr val="tx1"/>
                </a:solidFill>
              </a:rPr>
              <a:t>HINDARIJUDUL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TUGAS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AKHIR</a:t>
            </a:r>
            <a:r>
              <a:rPr lang="en-US" sz="5400" dirty="0" smtClean="0">
                <a:solidFill>
                  <a:schemeClr val="tx1"/>
                </a:solidFill>
              </a:rPr>
              <a:t> YANG </a:t>
            </a:r>
            <a:r>
              <a:rPr lang="en-US" sz="5400" dirty="0" err="1" smtClean="0">
                <a:solidFill>
                  <a:schemeClr val="tx1"/>
                </a:solidFill>
              </a:rPr>
              <a:t>TERLALU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PANJANG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305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MASALAH DAN KAJIAN TEORI</vt:lpstr>
      <vt:lpstr>TUGAS AKHIR SKRIPSI</vt:lpstr>
      <vt:lpstr>MASALAH (LANJUTAN)</vt:lpstr>
      <vt:lpstr>MASALAH</vt:lpstr>
      <vt:lpstr>PEDOMAN PENULISAN TUGAS AKHIR BAB I</vt:lpstr>
      <vt:lpstr>LATAR BELAKANG MASALAH</vt:lpstr>
      <vt:lpstr>IDENTIFIKASI MASALAH</vt:lpstr>
      <vt:lpstr>PEMBATASAN MASALAH</vt:lpstr>
      <vt:lpstr>JUDUL TUGAS AKHIR</vt:lpstr>
      <vt:lpstr>PEDOMAN PENULISAN TUGAS AKHIR BAB 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MASALAH DAN KAJIAN TEORI</dc:title>
  <dc:creator>ASUS</dc:creator>
  <cp:lastModifiedBy>ASUS</cp:lastModifiedBy>
  <cp:revision>5</cp:revision>
  <dcterms:created xsi:type="dcterms:W3CDTF">2014-03-22T23:11:30Z</dcterms:created>
  <dcterms:modified xsi:type="dcterms:W3CDTF">2014-03-23T02:14:04Z</dcterms:modified>
</cp:coreProperties>
</file>